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7" r:id="rId2"/>
    <p:sldId id="256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lppt.com" initials="W" lastIdx="1" clrIdx="0">
    <p:extLst>
      <p:ext uri="{19B8F6BF-5375-455C-9EA6-DF929625EA0E}">
        <p15:presenceInfo xmlns:p15="http://schemas.microsoft.com/office/powerpoint/2012/main" userId="Allppt.co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2394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Placeholder 5">
            <a:extLst>
              <a:ext uri="{FF2B5EF4-FFF2-40B4-BE49-F238E27FC236}">
                <a16:creationId xmlns:a16="http://schemas.microsoft.com/office/drawing/2014/main" id="{6EBE5428-7252-4555-83F3-9C55595E78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7162632"/>
              </p:ext>
            </p:extLst>
          </p:nvPr>
        </p:nvGraphicFramePr>
        <p:xfrm>
          <a:off x="609595" y="1156775"/>
          <a:ext cx="8686810" cy="5212075"/>
        </p:xfrm>
        <a:graphic>
          <a:graphicData uri="http://schemas.openxmlformats.org/drawingml/2006/table">
            <a:tbl>
              <a:tblPr firstRow="1" lastCol="1" bandRow="1" bandCol="1">
                <a:tableStyleId>{912C8C85-51F0-491E-9774-3900AFEF0FD7}</a:tableStyleId>
              </a:tblPr>
              <a:tblGrid>
                <a:gridCol w="1167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3236173471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737333165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725669553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4286593148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05752415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4007387873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1631200815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345656181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898321756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123025674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051075875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1573561088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725451340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553204255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3122855011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2113940703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894469725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120446301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3025910940"/>
                    </a:ext>
                  </a:extLst>
                </a:gridCol>
                <a:gridCol w="242548">
                  <a:extLst>
                    <a:ext uri="{9D8B030D-6E8A-4147-A177-3AD203B41FA5}">
                      <a16:colId xmlns:a16="http://schemas.microsoft.com/office/drawing/2014/main" val="1669305886"/>
                    </a:ext>
                  </a:extLst>
                </a:gridCol>
              </a:tblGrid>
              <a:tr h="46536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Content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gridSpan="3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2400" b="1" spc="6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2400" b="1" spc="6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21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spc="-150" dirty="0">
                          <a:solidFill>
                            <a:schemeClr val="bg1"/>
                          </a:solidFill>
                        </a:rPr>
                        <a:t>31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7551034"/>
                  </a:ext>
                </a:extLst>
              </a:tr>
              <a:tr h="372291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latin typeface="+mn-lt"/>
                        </a:rPr>
                        <a:t>JANUARY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291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latin typeface="+mn-lt"/>
                        </a:rPr>
                        <a:t>FEBRUARY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291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latin typeface="+mn-lt"/>
                        </a:rPr>
                        <a:t>MARCH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291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latin typeface="+mn-lt"/>
                        </a:rPr>
                        <a:t>APRIL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2291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latin typeface="+mn-lt"/>
                        </a:rPr>
                        <a:t>MAY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2291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latin typeface="+mn-lt"/>
                        </a:rPr>
                        <a:t>JUNE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500358"/>
                  </a:ext>
                </a:extLst>
              </a:tr>
              <a:tr h="3722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맑은 고딕" panose="020B0503020000020004" pitchFamily="50" charset="-127"/>
                          <a:cs typeface="+mn-cs"/>
                        </a:rPr>
                        <a:t>JULY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773105"/>
                  </a:ext>
                </a:extLst>
              </a:tr>
              <a:tr h="372291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latin typeface="+mn-lt"/>
                        </a:rPr>
                        <a:t>AUGUST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7282867"/>
                  </a:ext>
                </a:extLst>
              </a:tr>
              <a:tr h="3722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latin typeface="+mn-lt"/>
                        </a:rPr>
                        <a:t>SEPTEMBER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483618"/>
                  </a:ext>
                </a:extLst>
              </a:tr>
              <a:tr h="372291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latin typeface="+mn-lt"/>
                        </a:rPr>
                        <a:t>OCTOBER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6927204"/>
                  </a:ext>
                </a:extLst>
              </a:tr>
              <a:tr h="3722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latin typeface="+mn-lt"/>
                        </a:rPr>
                        <a:t>NOVEMBER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4652859"/>
                  </a:ext>
                </a:extLst>
              </a:tr>
              <a:tr h="3722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latin typeface="+mn-lt"/>
                        </a:rPr>
                        <a:t>DECEMBER</a:t>
                      </a:r>
                    </a:p>
                  </a:txBody>
                  <a:tcPr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b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miter lim="800000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4116737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70E627F5-67DE-47B0-80BF-FE654E050C18}"/>
              </a:ext>
            </a:extLst>
          </p:cNvPr>
          <p:cNvSpPr/>
          <p:nvPr/>
        </p:nvSpPr>
        <p:spPr>
          <a:xfrm>
            <a:off x="342787" y="229057"/>
            <a:ext cx="92204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latin typeface="+mj-lt"/>
              </a:rPr>
              <a:t>Annual</a:t>
            </a:r>
            <a:r>
              <a:rPr lang="en-US" sz="4000" dirty="0">
                <a:latin typeface="+mj-lt"/>
              </a:rPr>
              <a:t> Planner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E767DD0-B986-4E63-B44B-65C8F0227D7C}"/>
              </a:ext>
            </a:extLst>
          </p:cNvPr>
          <p:cNvSpPr/>
          <p:nvPr/>
        </p:nvSpPr>
        <p:spPr>
          <a:xfrm>
            <a:off x="3925755" y="2315470"/>
            <a:ext cx="5142774" cy="27432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1A2B0F4-C919-4D2B-A255-F43470A7C2E9}"/>
              </a:ext>
            </a:extLst>
          </p:cNvPr>
          <p:cNvSpPr/>
          <p:nvPr/>
        </p:nvSpPr>
        <p:spPr>
          <a:xfrm>
            <a:off x="2023710" y="1942055"/>
            <a:ext cx="3666146" cy="27432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601A12F-3D9B-4BC6-A56E-FAA713E8F100}"/>
              </a:ext>
            </a:extLst>
          </p:cNvPr>
          <p:cNvSpPr/>
          <p:nvPr/>
        </p:nvSpPr>
        <p:spPr>
          <a:xfrm>
            <a:off x="5639166" y="3062300"/>
            <a:ext cx="2190750" cy="27432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455646C-B491-4123-9795-9639C0FCDCCC}"/>
              </a:ext>
            </a:extLst>
          </p:cNvPr>
          <p:cNvSpPr/>
          <p:nvPr/>
        </p:nvSpPr>
        <p:spPr>
          <a:xfrm>
            <a:off x="3221291" y="2688885"/>
            <a:ext cx="2350094" cy="27432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ED3396C-6706-4023-B6A6-88BE52E15EAB}"/>
              </a:ext>
            </a:extLst>
          </p:cNvPr>
          <p:cNvSpPr/>
          <p:nvPr/>
        </p:nvSpPr>
        <p:spPr>
          <a:xfrm>
            <a:off x="4420439" y="3809130"/>
            <a:ext cx="3666146" cy="27432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C2B1046-8B93-4A44-96E9-3ACBF2E73262}"/>
              </a:ext>
            </a:extLst>
          </p:cNvPr>
          <p:cNvSpPr/>
          <p:nvPr/>
        </p:nvSpPr>
        <p:spPr>
          <a:xfrm>
            <a:off x="2518394" y="3435715"/>
            <a:ext cx="3666146" cy="27432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BD82531-374A-4072-BDCA-02558FC09258}"/>
              </a:ext>
            </a:extLst>
          </p:cNvPr>
          <p:cNvSpPr/>
          <p:nvPr/>
        </p:nvSpPr>
        <p:spPr>
          <a:xfrm>
            <a:off x="6133850" y="4555960"/>
            <a:ext cx="2676042" cy="27432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F4EE798-04AB-41DB-A730-CDFCFC4354C3}"/>
              </a:ext>
            </a:extLst>
          </p:cNvPr>
          <p:cNvSpPr/>
          <p:nvPr/>
        </p:nvSpPr>
        <p:spPr>
          <a:xfrm>
            <a:off x="3006968" y="4182545"/>
            <a:ext cx="3126881" cy="27432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A6EB614-1955-4953-8717-187D672AB61E}"/>
              </a:ext>
            </a:extLst>
          </p:cNvPr>
          <p:cNvSpPr/>
          <p:nvPr/>
        </p:nvSpPr>
        <p:spPr>
          <a:xfrm>
            <a:off x="5190641" y="5302790"/>
            <a:ext cx="3126882" cy="27432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0AE9512-9AC3-4D1C-A9B3-E681E98C20E7}"/>
              </a:ext>
            </a:extLst>
          </p:cNvPr>
          <p:cNvSpPr/>
          <p:nvPr/>
        </p:nvSpPr>
        <p:spPr>
          <a:xfrm>
            <a:off x="2476873" y="4929375"/>
            <a:ext cx="2713767" cy="27432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C4E8410-AF7F-4F30-A37D-DF4A43396EF4}"/>
              </a:ext>
            </a:extLst>
          </p:cNvPr>
          <p:cNvSpPr/>
          <p:nvPr/>
        </p:nvSpPr>
        <p:spPr>
          <a:xfrm>
            <a:off x="6133849" y="6049616"/>
            <a:ext cx="3130161" cy="27432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5EF18D1-531B-4CAA-83A8-9459841B51AB}"/>
              </a:ext>
            </a:extLst>
          </p:cNvPr>
          <p:cNvSpPr/>
          <p:nvPr/>
        </p:nvSpPr>
        <p:spPr>
          <a:xfrm>
            <a:off x="1773977" y="5676205"/>
            <a:ext cx="5339000" cy="27432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>
                <a:solidFill>
                  <a:schemeClr val="tx1"/>
                </a:solidFill>
              </a:rPr>
              <a:t>Text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23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FBA804D-2F29-41AC-B166-9815B8CE441E}"/>
              </a:ext>
            </a:extLst>
          </p:cNvPr>
          <p:cNvSpPr/>
          <p:nvPr/>
        </p:nvSpPr>
        <p:spPr>
          <a:xfrm>
            <a:off x="342787" y="229057"/>
            <a:ext cx="92204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accent3"/>
                </a:solidFill>
              </a:rPr>
              <a:t>Monthly</a:t>
            </a:r>
            <a:r>
              <a:rPr lang="en-US" sz="4000" dirty="0">
                <a:latin typeface="+mj-lt"/>
              </a:rPr>
              <a:t> Planner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E1E51A8-382C-4B61-A1FA-9BA578BBF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019100"/>
              </p:ext>
            </p:extLst>
          </p:nvPr>
        </p:nvGraphicFramePr>
        <p:xfrm>
          <a:off x="609600" y="1156775"/>
          <a:ext cx="8686800" cy="5305157"/>
        </p:xfrm>
        <a:graphic>
          <a:graphicData uri="http://schemas.openxmlformats.org/drawingml/2006/table">
            <a:tbl>
              <a:tblPr firstRow="1" lastCol="1" bandRow="1" bandCol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6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89541598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4537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DATE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</a:pPr>
                      <a:r>
                        <a:rPr lang="en-JM" altLang="ko-KR" sz="1400" b="1" spc="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TITLE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</a:t>
                      </a:r>
                      <a:endParaRPr lang="en-JM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05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4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05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5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6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05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7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8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05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9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088968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10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05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5170579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11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098437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12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05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517420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13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027879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14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05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4396679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15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242608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16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05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6403158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17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26400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18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05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364420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19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395982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20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05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2871897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21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08987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22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05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6846988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23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265830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24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05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5244953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25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628951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26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05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4663066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27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610530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28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sz="105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3677467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29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934540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30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JM" altLang="ko-KR" sz="105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PowerPiont Template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050" b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303449"/>
                  </a:ext>
                </a:extLst>
              </a:tr>
              <a:tr h="157018">
                <a:tc>
                  <a:txBody>
                    <a:bodyPr/>
                    <a:lstStyle/>
                    <a:p>
                      <a:pPr algn="ctr"/>
                      <a:r>
                        <a:rPr lang="en-JM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31</a:t>
                      </a: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sz="105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Replaced with your own text. </a:t>
                      </a:r>
                      <a:endParaRPr lang="en-JM" altLang="ko-KR" sz="105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endParaRPr lang="en-JM" altLang="ko-KR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274320" marR="27432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822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4204178-EE1A-4745-9DB3-101525461310}"/>
              </a:ext>
            </a:extLst>
          </p:cNvPr>
          <p:cNvSpPr/>
          <p:nvPr/>
        </p:nvSpPr>
        <p:spPr>
          <a:xfrm>
            <a:off x="342787" y="229057"/>
            <a:ext cx="92204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</a:rPr>
              <a:t>Weekly </a:t>
            </a:r>
            <a:r>
              <a:rPr lang="en-US" sz="4000" dirty="0">
                <a:latin typeface="+mj-lt"/>
              </a:rPr>
              <a:t>Planner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E400BF4-E77C-4E31-A151-F4FB812777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842097"/>
              </p:ext>
            </p:extLst>
          </p:nvPr>
        </p:nvGraphicFramePr>
        <p:xfrm>
          <a:off x="609600" y="1156775"/>
          <a:ext cx="8686802" cy="5303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832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0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05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05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05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05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0050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6467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Day of the week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Monday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Tuesday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Wednesday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Thursday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Friday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Saturday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Sunday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417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10:00-11:00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74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11:00-12:00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74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12:00-13:00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74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13:00-14:00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74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14:00-15:00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74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15:00-16:00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74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16:00-17:00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74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17:00-18:00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74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Day of the week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Monday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Tuesday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Wednesday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Thursday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Friday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Saturday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Sunday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14923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8751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BUSINES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07C89"/>
      </a:accent1>
      <a:accent2>
        <a:srgbClr val="8CBABE"/>
      </a:accent2>
      <a:accent3>
        <a:srgbClr val="9CCCD2"/>
      </a:accent3>
      <a:accent4>
        <a:srgbClr val="507C89"/>
      </a:accent4>
      <a:accent5>
        <a:srgbClr val="8CBABE"/>
      </a:accent5>
      <a:accent6>
        <a:srgbClr val="9CCCD2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</TotalTime>
  <Words>346</Words>
  <Application>Microsoft Office PowerPoint</Application>
  <PresentationFormat>A4 Paper (210x297 mm)</PresentationFormat>
  <Paragraphs>212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21</cp:revision>
  <dcterms:created xsi:type="dcterms:W3CDTF">2018-12-04T07:41:15Z</dcterms:created>
  <dcterms:modified xsi:type="dcterms:W3CDTF">2018-12-12T03:16:36Z</dcterms:modified>
</cp:coreProperties>
</file>